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3" cy="1511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2ECF7A-6578-4938-9601-4F867E8D5E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2888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34240" y="3591360"/>
            <a:ext cx="12888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D758C5-E3BC-412C-AA25-E716DED6D0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048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34240" y="359136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0480" y="359136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13BB0C-70C6-4DCA-805C-16652B4257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78160" y="353772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22080" y="353772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34240" y="359136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578160" y="359136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22080" y="3591360"/>
            <a:ext cx="4140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667C8E-2367-473D-8ABA-A4E5934A174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34240" y="-3475440"/>
            <a:ext cx="128880" cy="1412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01CA3C-3541-4D71-ACF3-292B36E1D1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12888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DCABAC-54AE-4EE5-BC32-670BE7DED7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6264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00480" y="3537720"/>
            <a:ext cx="6264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B2BBD9-ACB5-440E-8994-DDB5FF4622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A47007-A9F1-4578-BC73-812BEE89EE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01720" y="2474280"/>
            <a:ext cx="9085320" cy="243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7AFD0B-B337-4390-8207-ED151F1BFF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00480" y="3537720"/>
            <a:ext cx="6264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34240" y="359136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217991-1C97-4B8F-9B0D-A069862518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6264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0048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0480" y="359136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40E9C9-C75B-45F3-A883-6380AB1FCB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0480" y="3537720"/>
            <a:ext cx="6264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34240" y="3591360"/>
            <a:ext cx="128880" cy="4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" lnSpcReduction="20000"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FDD5A5-AB96-4CF2-AFE1-FA402F6AB8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1720" y="2474280"/>
            <a:ext cx="9085320" cy="52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12888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70320" y="3537720"/>
            <a:ext cx="12888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34240" y="3650400"/>
            <a:ext cx="264960" cy="10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541680" y="14013360"/>
            <a:ext cx="360576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7551000" y="14013360"/>
            <a:ext cx="240264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it-IT" sz="1410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9EB7C6C-680E-48C5-87B6-EF8E20980F9E}" type="slidenum">
              <a:rPr b="0" lang="it-IT" sz="1410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14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735120" y="14013360"/>
            <a:ext cx="240264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www.comune.re.it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2" descr=""/>
          <p:cNvPicPr/>
          <p:nvPr/>
        </p:nvPicPr>
        <p:blipFill>
          <a:blip r:embed="rId1"/>
          <a:stretch/>
        </p:blipFill>
        <p:spPr>
          <a:xfrm>
            <a:off x="0" y="0"/>
            <a:ext cx="10692000" cy="15112080"/>
          </a:xfrm>
          <a:prstGeom prst="rect">
            <a:avLst/>
          </a:prstGeom>
          <a:ln w="0">
            <a:noFill/>
          </a:ln>
        </p:spPr>
      </p:pic>
      <p:sp>
        <p:nvSpPr>
          <p:cNvPr id="44" name="CasellaDiTesto 5"/>
          <p:cNvSpPr/>
          <p:nvPr/>
        </p:nvSpPr>
        <p:spPr>
          <a:xfrm>
            <a:off x="318600" y="11720880"/>
            <a:ext cx="10008000" cy="16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408240"/>
              </a:tabLst>
            </a:pPr>
            <a:r>
              <a:rPr b="0" lang="it-IT" sz="2100" spc="-1" strike="noStrike">
                <a:solidFill>
                  <a:schemeClr val="lt1"/>
                </a:solidFill>
                <a:latin typeface="Calibri"/>
                <a:ea typeface="Calibri"/>
              </a:rPr>
              <a:t>La domanda potrà essere presentata dal 20 giugno 2025 al 31 luglio 2025 utilizzando la procedura on line reperibile sul Sito istituzionale del Comune di Reggio Emilia all’indirizzo  </a:t>
            </a:r>
            <a:r>
              <a:rPr b="0" lang="it-IT" sz="2100" spc="-1" strike="noStrike" u="sng">
                <a:solidFill>
                  <a:schemeClr val="lt1"/>
                </a:solidFill>
                <a:uFillTx/>
                <a:latin typeface="Calibri"/>
                <a:ea typeface="Calibri"/>
                <a:hlinkClick r:id="rId2"/>
              </a:rPr>
              <a:t>www.comune.re.it</a:t>
            </a:r>
            <a:r>
              <a:rPr b="0" lang="it-IT" sz="2100" spc="-1" strike="noStrike" u="sng">
                <a:solidFill>
                  <a:schemeClr val="lt1"/>
                </a:solidFill>
                <a:uFillTx/>
                <a:latin typeface="Calibri"/>
                <a:ea typeface="Calibri"/>
              </a:rPr>
              <a:t> </a:t>
            </a:r>
            <a:r>
              <a:rPr b="0" lang="it-IT" sz="2100" spc="-1" strike="noStrike">
                <a:solidFill>
                  <a:schemeClr val="lt1"/>
                </a:solidFill>
                <a:latin typeface="Calibri"/>
                <a:ea typeface="Calibri"/>
              </a:rPr>
              <a:t>tramite SPID o CIE. Deve essere obbligatoriamente allegata la ricevuta e/o la fattura </a:t>
            </a:r>
            <a:r>
              <a:rPr b="0" lang="it-IT" sz="2100" spc="-1" strike="noStrike" u="sng">
                <a:solidFill>
                  <a:schemeClr val="lt1"/>
                </a:solidFill>
                <a:uFillTx/>
                <a:latin typeface="Calibri"/>
                <a:ea typeface="Calibri"/>
              </a:rPr>
              <a:t>quietanzata</a:t>
            </a:r>
            <a:r>
              <a:rPr b="0" lang="it-IT" sz="2100" spc="-1" strike="noStrike">
                <a:solidFill>
                  <a:schemeClr val="lt1"/>
                </a:solidFill>
                <a:latin typeface="Calibri"/>
                <a:ea typeface="Calibri"/>
              </a:rPr>
              <a:t>, relativa al pagamento della quota di iscrizione al campo estivo aderente al progetto</a:t>
            </a:r>
            <a:endParaRPr b="0" lang="it-IT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asellaDiTesto 6"/>
          <p:cNvSpPr/>
          <p:nvPr/>
        </p:nvSpPr>
        <p:spPr>
          <a:xfrm>
            <a:off x="8838360" y="14217120"/>
            <a:ext cx="1487880" cy="3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6677280" y="13877640"/>
            <a:ext cx="1075320" cy="89712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4"/>
          <a:stretch/>
        </p:blipFill>
        <p:spPr>
          <a:xfrm>
            <a:off x="7920000" y="13860000"/>
            <a:ext cx="2158920" cy="89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Application>LibreOffice/7.6.4.1$Windows_X86_64 LibreOffice_project/e19e193f88cd6c0525a17fb7a176ed8e6a3e2aa1</Application>
  <AppVersion>15.0000</AppVersion>
  <Words>43</Words>
  <Paragraphs>2</Paragraphs>
  <Company>Regione Emilia-Romagna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2024-03-25T11:35:01Z</dcterms:created>
  <dc:creator>Niboli Francesco</dc:creator>
  <dc:description/>
  <dc:language>it-IT</dc:language>
  <cp:lastModifiedBy>Claudia Guglielmi</cp:lastModifiedBy>
  <dcterms:modified xsi:type="dcterms:W3CDTF">2025-06-03T09:45:52Z</dcterms:modified>
  <cp:revision>19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